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69796bee38a54e0c"/>
  </p:sldMasterIdLst>
  <p:sldIdLst>
    <p:sldId id="270" r:id="Rb19a4795d1b24ed7"/>
    <p:sldId id="271" r:id="R0fb4dda145264d97"/>
    <p:sldId id="272" r:id="R10d76165f7a64f68"/>
    <p:sldId id="273" r:id="R7f4d7c39c0974b1e"/>
    <p:sldId id="274" r:id="R0507d8235d4a458b"/>
    <p:sldId id="275" r:id="R76c55b9f7a614094"/>
    <p:sldId id="276" r:id="R6d7bca9fdee14ee6"/>
    <p:sldId id="277" r:id="Rffe5a4ea11f4477a"/>
    <p:sldId id="278" r:id="R802d5e3bf5ec4cd4"/>
    <p:sldId id="279" r:id="R888d30a0a8414c63"/>
    <p:sldId id="280" r:id="R39723c05de934770"/>
    <p:sldId id="281" r:id="Re295e443c33e489a"/>
    <p:sldId id="282" r:id="R82523ab2713b4dc8"/>
    <p:sldId id="283" r:id="Rc5c3eb2c15d94f1a"/>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69796bee38a54e0c" /><Relationship Type="http://schemas.openxmlformats.org/officeDocument/2006/relationships/theme" Target="/ppt/slideMasters/theme/theme2.xml" Id="R9ddd4a63c4d9400c" /><Relationship Type="http://schemas.openxmlformats.org/officeDocument/2006/relationships/slide" Target="/ppt/slides/slidef.xml" Id="Rb19a4795d1b24ed7" /><Relationship Type="http://schemas.openxmlformats.org/officeDocument/2006/relationships/slide" Target="/ppt/slides/slide10.xml" Id="R0fb4dda145264d97" /><Relationship Type="http://schemas.openxmlformats.org/officeDocument/2006/relationships/slide" Target="/ppt/slides/slide11.xml" Id="R10d76165f7a64f68" /><Relationship Type="http://schemas.openxmlformats.org/officeDocument/2006/relationships/slide" Target="/ppt/slides/slide12.xml" Id="R7f4d7c39c0974b1e" /><Relationship Type="http://schemas.openxmlformats.org/officeDocument/2006/relationships/tableStyles" Target="/ppt/tableStyles.xml" Id="Raee98651255a43c7" /><Relationship Type="http://schemas.openxmlformats.org/officeDocument/2006/relationships/slide" Target="/ppt/slides/slide13.xml" Id="R0507d8235d4a458b" /><Relationship Type="http://schemas.openxmlformats.org/officeDocument/2006/relationships/slide" Target="/ppt/slides/slide14.xml" Id="R76c55b9f7a614094" /><Relationship Type="http://schemas.openxmlformats.org/officeDocument/2006/relationships/slide" Target="/ppt/slides/slide15.xml" Id="R6d7bca9fdee14ee6" /><Relationship Type="http://schemas.openxmlformats.org/officeDocument/2006/relationships/slide" Target="/ppt/slides/slide16.xml" Id="Rffe5a4ea11f4477a" /><Relationship Type="http://schemas.openxmlformats.org/officeDocument/2006/relationships/slide" Target="/ppt/slides/slide17.xml" Id="R802d5e3bf5ec4cd4" /><Relationship Type="http://schemas.openxmlformats.org/officeDocument/2006/relationships/slide" Target="/ppt/slides/slide18.xml" Id="R888d30a0a8414c63" /><Relationship Type="http://schemas.openxmlformats.org/officeDocument/2006/relationships/slide" Target="/ppt/slides/slide19.xml" Id="R39723c05de934770" /><Relationship Type="http://schemas.openxmlformats.org/officeDocument/2006/relationships/slide" Target="/ppt/slides/slide1a.xml" Id="Re295e443c33e489a" /><Relationship Type="http://schemas.openxmlformats.org/officeDocument/2006/relationships/slide" Target="/ppt/slides/slide1b.xml" Id="R82523ab2713b4dc8" /><Relationship Type="http://schemas.openxmlformats.org/officeDocument/2006/relationships/slide" Target="/ppt/slides/slide1c.xml" Id="Rc5c3eb2c15d94f1a"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cf61a0cf56e64f28"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f85e6d404ed14ee1" /></Relationships>
</file>

<file path=ppt/slideLayouts/_rels/slideLayout4.xml.rels>&#65279;<?xml version="1.0" encoding="utf-8"?><Relationships xmlns="http://schemas.openxmlformats.org/package/2006/relationships"><Relationship Type="http://schemas.openxmlformats.org/officeDocument/2006/relationships/image" Target="/ppt/media/image.bin" Id="Ra92e716817424d0d" /><Relationship Type="http://schemas.openxmlformats.org/officeDocument/2006/relationships/slideMaster" Target="/ppt/slideMasters/slideMaster2.xml" Id="Rbf4d03b9ec2347eb"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8f6086d06d32403c"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a92e716817424d0d">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58ebdfed1da84531" /><Relationship Type="http://schemas.openxmlformats.org/officeDocument/2006/relationships/slideLayout" Target="/ppt/slideLayouts/slideLayout2.xml" Id="R17e283e4d7b945e8" /><Relationship Type="http://schemas.openxmlformats.org/officeDocument/2006/relationships/slideLayout" Target="/ppt/slideLayouts/slideLayout3.xml" Id="R4407114107784e0d" /><Relationship Type="http://schemas.openxmlformats.org/officeDocument/2006/relationships/slideLayout" Target="/ppt/slideLayouts/slideLayout4.xml" Id="Rfb9c4d7fb11a4b2c" /><Relationship Type="http://schemas.openxmlformats.org/officeDocument/2006/relationships/slideLayout" Target="/ppt/slideLayouts/slideLayout5.xml" Id="R8af011c44ef0496a" /><Relationship Type="http://schemas.openxmlformats.org/officeDocument/2006/relationships/image" Target="/ppt/media/image2.bin" Id="Rfe5e0d858a124eb4" /><Relationship Type="http://schemas.openxmlformats.org/officeDocument/2006/relationships/image" Target="/ppt/media/image.bin" Id="R6e74161e26f24b81"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fe5e0d858a124eb4"/>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6e74161e26f24b81">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fb9c4d7fb11a4b2c"/>
    <p:sldLayoutId id="2147483652" r:id="R4407114107784e0d"/>
    <p:sldLayoutId id="2147483651" r:id="R17e283e4d7b945e8"/>
    <p:sldLayoutId id="2147483654" r:id="R8af011c44ef0496a"/>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45dc033c198b4e7c" /></Relationships>
</file>

<file path=ppt/slides/_rels/slide11.xml.rels>&#65279;<?xml version="1.0" encoding="utf-8"?><Relationships xmlns="http://schemas.openxmlformats.org/package/2006/relationships"><Relationship Type="http://schemas.openxmlformats.org/officeDocument/2006/relationships/chart" Target="/ppt/slides/charts/chart1e.xml" Id="R0c68e93517324dc0" /><Relationship Type="http://schemas.openxmlformats.org/officeDocument/2006/relationships/slideLayout" Target="/ppt/slideLayouts/slideLayout5.xml" Id="R110b03b8e2d046e2"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1af018363a764b2b"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7840aea8b1b2424f" /><Relationship Type="http://schemas.openxmlformats.org/officeDocument/2006/relationships/chart" Target="/ppt/slides/charts/chart20.xml" Id="R3275225e93eb48c2" /><Relationship Type="http://schemas.openxmlformats.org/officeDocument/2006/relationships/chart" Target="/ppt/slides/charts/chart21.xml" Id="R875d9923a90e4b0f" /><Relationship Type="http://schemas.openxmlformats.org/officeDocument/2006/relationships/chart" Target="/ppt/slides/charts/chart22.xml" Id="R88649e8b13c84ba8"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d85419f7977a49a0" /><Relationship Type="http://schemas.openxmlformats.org/officeDocument/2006/relationships/chart" Target="/ppt/slides/charts/chart24.xml" Id="R53bf56f559dc4b45" /><Relationship Type="http://schemas.openxmlformats.org/officeDocument/2006/relationships/chart" Target="/ppt/slides/charts/chart25.xml" Id="Ra8e254845d764215" /><Relationship Type="http://schemas.openxmlformats.org/officeDocument/2006/relationships/chart" Target="/ppt/slides/charts/chart26.xml" Id="Re81c4839c1bf4f4b"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22c25aa0148840a9" /><Relationship Type="http://schemas.openxmlformats.org/officeDocument/2006/relationships/chart" Target="/ppt/slides/charts/chart28.xml" Id="R8d571d4dc60b4410" /><Relationship Type="http://schemas.openxmlformats.org/officeDocument/2006/relationships/chart" Target="/ppt/slides/charts/chart29.xml" Id="R5e23c69f22074db7" /><Relationship Type="http://schemas.openxmlformats.org/officeDocument/2006/relationships/chart" Target="/ppt/slides/charts/chart2a.xml" Id="R456b28a63a7a4626" /></Relationships>
</file>

<file path=ppt/slides/_rels/slide16.xml.rels>&#65279;<?xml version="1.0" encoding="utf-8"?><Relationships xmlns="http://schemas.openxmlformats.org/package/2006/relationships"><Relationship Type="http://schemas.openxmlformats.org/officeDocument/2006/relationships/image" Target="/ppt/media/image3.bin" Id="Raa5eafdf286a4d39" /><Relationship Type="http://schemas.openxmlformats.org/officeDocument/2006/relationships/image" Target="/ppt/media/image4.bin" Id="R133f4ee39db94e0f" /><Relationship Type="http://schemas.openxmlformats.org/officeDocument/2006/relationships/slideLayout" Target="/ppt/slideLayouts/slideLayout5.xml" Id="R78ae11c6fa594db4" /><Relationship Type="http://schemas.openxmlformats.org/officeDocument/2006/relationships/chart" Target="/ppt/slides/charts/chart2c.xml" Id="R886d450138d04bc6" /><Relationship Type="http://schemas.openxmlformats.org/officeDocument/2006/relationships/chart" Target="/ppt/slides/charts/chart2d.xml" Id="R6e8c15c1018f42c2" /><Relationship Type="http://schemas.openxmlformats.org/officeDocument/2006/relationships/chart" Target="/ppt/slides/charts/chart2e.xml" Id="R2ce44a7656394373" /><Relationship Type="http://schemas.openxmlformats.org/officeDocument/2006/relationships/chart" Target="/ppt/slides/charts/chart2f.xml" Id="R381f6567b55a4d9c" /><Relationship Type="http://schemas.openxmlformats.org/officeDocument/2006/relationships/chart" Target="/ppt/slides/charts/chart30.xml" Id="Re926a5ad8c474dfd" /></Relationships>
</file>

<file path=ppt/slides/_rels/slide17.xml.rels>&#65279;<?xml version="1.0" encoding="utf-8"?><Relationships xmlns="http://schemas.openxmlformats.org/package/2006/relationships"><Relationship Type="http://schemas.openxmlformats.org/officeDocument/2006/relationships/image" Target="/ppt/media/image3.bin" Id="R62395f5b97924c5a" /><Relationship Type="http://schemas.openxmlformats.org/officeDocument/2006/relationships/image" Target="/ppt/media/image4.bin" Id="R02b2f1f76bad4632" /><Relationship Type="http://schemas.openxmlformats.org/officeDocument/2006/relationships/slideLayout" Target="/ppt/slideLayouts/slideLayout5.xml" Id="R0219c0622fd440b9" /><Relationship Type="http://schemas.openxmlformats.org/officeDocument/2006/relationships/chart" Target="/ppt/slides/charts/chart32.xml" Id="R09217acbd54c4a41" /><Relationship Type="http://schemas.openxmlformats.org/officeDocument/2006/relationships/chart" Target="/ppt/slides/charts/chart33.xml" Id="R067623c8df5d4a60" /><Relationship Type="http://schemas.openxmlformats.org/officeDocument/2006/relationships/chart" Target="/ppt/slides/charts/chart34.xml" Id="R3e1ed19eb2fa4952" /><Relationship Type="http://schemas.openxmlformats.org/officeDocument/2006/relationships/chart" Target="/ppt/slides/charts/chart35.xml" Id="R62ba77e230134e75" /><Relationship Type="http://schemas.openxmlformats.org/officeDocument/2006/relationships/chart" Target="/ppt/slides/charts/chart36.xml" Id="R6ae98c0ac3c843d0" /></Relationships>
</file>

<file path=ppt/slides/_rels/slide18.xml.rels>&#65279;<?xml version="1.0" encoding="utf-8"?><Relationships xmlns="http://schemas.openxmlformats.org/package/2006/relationships"><Relationship Type="http://schemas.openxmlformats.org/officeDocument/2006/relationships/image" Target="/ppt/media/image3.bin" Id="R634ddfa89fe748c7" /><Relationship Type="http://schemas.openxmlformats.org/officeDocument/2006/relationships/image" Target="/ppt/media/image4.bin" Id="R8040c4e29c3a4463" /><Relationship Type="http://schemas.openxmlformats.org/officeDocument/2006/relationships/slideLayout" Target="/ppt/slideLayouts/slideLayout5.xml" Id="Rbb14faa8a1134b3e" /><Relationship Type="http://schemas.openxmlformats.org/officeDocument/2006/relationships/chart" Target="/ppt/slides/charts/chart38.xml" Id="R155715683a5844b4" /><Relationship Type="http://schemas.openxmlformats.org/officeDocument/2006/relationships/chart" Target="/ppt/slides/charts/chart39.xml" Id="Rff17a01aea384a4a" /><Relationship Type="http://schemas.openxmlformats.org/officeDocument/2006/relationships/chart" Target="/ppt/slides/charts/chart3a.xml" Id="Rc10cf3fbc1284d95" /><Relationship Type="http://schemas.openxmlformats.org/officeDocument/2006/relationships/chart" Target="/ppt/slides/charts/chart3b.xml" Id="R556cfaa689d648b7"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a28b4705c84c46fb" /></Relationships>
</file>

<file path=ppt/slides/_rels/slide1a.xml.rels>&#65279;<?xml version="1.0" encoding="utf-8"?><Relationships xmlns="http://schemas.openxmlformats.org/package/2006/relationships"><Relationship Type="http://schemas.openxmlformats.org/officeDocument/2006/relationships/chart" Target="/ppt/slides/charts/chart3d.xml" Id="Rb4146bfe89a34bb5" /><Relationship Type="http://schemas.openxmlformats.org/officeDocument/2006/relationships/slideLayout" Target="/ppt/slideLayouts/slideLayout5.xml" Id="R4b9d1b66ad574fa9" /></Relationships>
</file>

<file path=ppt/slides/_rels/slide1b.xml.rels>&#65279;<?xml version="1.0" encoding="utf-8"?><Relationships xmlns="http://schemas.openxmlformats.org/package/2006/relationships"><Relationship Type="http://schemas.openxmlformats.org/officeDocument/2006/relationships/chart" Target="/ppt/slides/charts/chart3e.xml" Id="R0b9be2e2df664185" /><Relationship Type="http://schemas.openxmlformats.org/officeDocument/2006/relationships/slideLayout" Target="/ppt/slideLayouts/slideLayout5.xml" Id="R86c837d7aeca4ac7"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c33c32f4cf4d40bf" /><Relationship Type="http://schemas.openxmlformats.org/officeDocument/2006/relationships/chart" Target="/ppt/slides/charts/chart43.xml" Id="Re80fb741d10c4be2" /><Relationship Type="http://schemas.openxmlformats.org/officeDocument/2006/relationships/chart" Target="/ppt/slides/charts/chart44.xml" Id="Ra1dea98ab78f4a6f" /><Relationship Type="http://schemas.openxmlformats.org/officeDocument/2006/relationships/chart" Target="/ppt/slides/charts/chart45.xml" Id="Rd34c589a01b64591"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c7ec02439ead4665"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Föräldrakooperativet Barnviken Sjöhästen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6.431818</c:v>
              </c:pt>
              <c:pt idx="1">
                <c:v>6.655172</c:v>
              </c:pt>
              <c:pt idx="2">
                <c:v>6.718750</c:v>
              </c:pt>
              <c:pt idx="3">
                <c:v>6.518519</c:v>
              </c:pt>
              <c:pt idx="4">
                <c:v>6.545455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0.272727</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0.727273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0.090909</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0.909091</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0.090909</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0.909091</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0.636364</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0.363636</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0.727273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0.272727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0.636364</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0.181818</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0.181818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0.272727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0.454545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0.272727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0.454545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0.454545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0.818182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0.818182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0.454545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0.363636</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0.363636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0.454545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0.454545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0.545455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0.272727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0.454545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0.181818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0.909091</c:v>
              </c:pt>
              <c:pt idx="1">
                <c:v>0.727273</c:v>
              </c:pt>
              <c:pt idx="2">
                <c:v>0.909091</c:v>
              </c:pt>
              <c:pt idx="3">
                <c:v>1.000000</c:v>
              </c:pt>
              <c:pt idx="4">
                <c:v>1.000000</c:v>
              </c:pt>
              <c:pt idx="5">
                <c:v>0.818182</c:v>
              </c:pt>
              <c:pt idx="6">
                <c:v>0.909091</c:v>
              </c:pt>
              <c:pt idx="7">
                <c:v>0.909091</c:v>
              </c:pt>
              <c:pt idx="8">
                <c:v>0.636364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0.833333</c:v>
              </c:pt>
              <c:pt idx="6">
                <c:v>1.000000</c:v>
              </c:pt>
              <c:pt idx="7">
                <c:v>1.000000</c:v>
              </c:pt>
              <c:pt idx="8">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0.888889</c:v>
              </c:pt>
              <c:pt idx="1">
                <c:v>0.666667</c:v>
              </c:pt>
              <c:pt idx="2">
                <c:v>0.888889</c:v>
              </c:pt>
              <c:pt idx="3">
                <c:v>1.000000</c:v>
              </c:pt>
              <c:pt idx="4">
                <c:v>1.000000</c:v>
              </c:pt>
              <c:pt idx="5">
                <c:v>0.814815</c:v>
              </c:pt>
              <c:pt idx="6">
                <c:v>0.888889</c:v>
              </c:pt>
              <c:pt idx="7">
                <c:v>0.888889</c:v>
              </c:pt>
              <c:pt idx="8">
                <c:v>0.666667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0.939394</c:v>
              </c:pt>
              <c:pt idx="1">
                <c:v>0.909091</c:v>
              </c:pt>
              <c:pt idx="2">
                <c:v>1.000000</c:v>
              </c:pt>
              <c:pt idx="3">
                <c:v>0.909091</c:v>
              </c:pt>
              <c:pt idx="4">
                <c:v>0.757576</c:v>
              </c:pt>
              <c:pt idx="5">
                <c:v>0.909091</c:v>
              </c:pt>
              <c:pt idx="6">
                <c:v>0.727273</c:v>
              </c:pt>
              <c:pt idx="7">
                <c:v>0.636364</c:v>
              </c:pt>
              <c:pt idx="8">
                <c:v>0.818182</c:v>
              </c:pt>
              <c:pt idx="9">
                <c:v>0.818182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0.833333</c:v>
              </c:pt>
              <c:pt idx="1">
                <c:v>0.500000</c:v>
              </c:pt>
              <c:pt idx="2">
                <c:v>1.000000</c:v>
              </c:pt>
              <c:pt idx="3">
                <c:v>1.000000</c:v>
              </c:pt>
              <c:pt idx="4">
                <c:v>0.666667</c:v>
              </c:pt>
              <c:pt idx="5">
                <c:v>1.000000</c:v>
              </c:pt>
              <c:pt idx="6">
                <c:v>0.500000</c:v>
              </c:pt>
              <c:pt idx="7">
                <c:v>0.500000</c:v>
              </c:pt>
              <c:pt idx="8">
                <c:v>0.500000</c:v>
              </c:pt>
              <c:pt idx="9">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0.962963</c:v>
              </c:pt>
              <c:pt idx="1">
                <c:v>1.000000</c:v>
              </c:pt>
              <c:pt idx="2">
                <c:v>1.000000</c:v>
              </c:pt>
              <c:pt idx="3">
                <c:v>0.888889</c:v>
              </c:pt>
              <c:pt idx="4">
                <c:v>0.777778</c:v>
              </c:pt>
              <c:pt idx="5">
                <c:v>0.888889</c:v>
              </c:pt>
              <c:pt idx="6">
                <c:v>0.777778</c:v>
              </c:pt>
              <c:pt idx="7">
                <c:v>0.666667</c:v>
              </c:pt>
              <c:pt idx="8">
                <c:v>0.888889</c:v>
              </c:pt>
              <c:pt idx="9">
                <c:v>0.888889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2015</c:v>
              </c:pt>
              <c:pt idx="1">
                <c:v>2013</c:v>
              </c:pt>
              <c:pt idx="2">
                <c:v>2012</c:v>
              </c:pt>
              <c:pt idx="3">
                <c:v>2011</c:v>
              </c:pt>
            </c:strLit>
          </c:cat>
          <c:val>
            <c:numLit>
              <c:formatCode>General</c:formatCode>
              <c:ptCount val="4"/>
              <c:pt idx="0">
                <c:v>0.181818</c:v>
              </c:pt>
              <c:pt idx="1">
                <c:v>0.272727</c:v>
              </c:pt>
              <c:pt idx="2">
                <c:v>0.181818</c:v>
              </c:pt>
              <c:pt idx="3">
                <c:v>0.363636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0.181818</c:v>
              </c:pt>
              <c:pt idx="1">
                <c:v>0.818182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0.727273</c:v>
              </c:pt>
              <c:pt idx="1">
                <c:v>0.272727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0c68e93517324dc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kunna byta mellan olika aktiviteter under dagen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3275225e93eb48c2"/>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875d9923a90e4b0f"/>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88649e8b13c84ba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53bf56f559dc4b45"/>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a8e254845d764215"/>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e81c4839c1bf4f4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8d571d4dc60b4410"/>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5e23c69f22074db7"/>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456b28a63a7a462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886d450138d04bc6"/>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6e8c15c1018f42c2"/>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2ce44a7656394373"/>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381f6567b55a4d9c"/>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e926a5ad8c474dfd"/>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aa5eafdf286a4d39"/>
            <a:stretch>
              <a:fillRect/>
            </a:stretch>
          </p:blipFill>
          <p:spPr>
            <a:xfrm>
              <a:off x="3713020" y="1644568"/>
              <a:ext cx="2637744" cy="196125"/>
            </a:xfrm>
            <a:prstGeom prst="rect">
              <a:avLst/>
            </a:prstGeom>
          </p:spPr>
        </p:pic>
        <p:pic>
          <p:nvPicPr>
            <p:cNvPr id="5" name="Bildobjekt 4"/>
            <p:cNvPicPr>
              <a:picLocks noChangeAspect="1"/>
            </p:cNvPicPr>
            <p:nvPr/>
          </p:nvPicPr>
          <p:blipFill>
            <a:blip r:embed="R133f4ee39db94e0f"/>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09217acbd54c4a41"/>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067623c8df5d4a6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3e1ed19eb2fa4952"/>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62ba77e230134e75"/>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6ae98c0ac3c843d0"/>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62395f5b97924c5a"/>
            <a:stretch>
              <a:fillRect/>
            </a:stretch>
          </p:blipFill>
          <p:spPr>
            <a:xfrm>
              <a:off x="3713020" y="1644568"/>
              <a:ext cx="2637744" cy="196125"/>
            </a:xfrm>
            <a:prstGeom prst="rect">
              <a:avLst/>
            </a:prstGeom>
          </p:spPr>
        </p:pic>
        <p:pic>
          <p:nvPicPr>
            <p:cNvPr id="5" name="Bildobjekt 4"/>
            <p:cNvPicPr>
              <a:picLocks noChangeAspect="1"/>
            </p:cNvPicPr>
            <p:nvPr/>
          </p:nvPicPr>
          <p:blipFill>
            <a:blip r:embed="R02b2f1f76bad4632"/>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155715683a5844b4"/>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ff17a01aea384a4a"/>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c10cf3fbc1284d95"/>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556cfaa689d648b7"/>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634ddfa89fe748c7"/>
            <a:stretch>
              <a:fillRect/>
            </a:stretch>
          </p:blipFill>
          <p:spPr>
            <a:xfrm>
              <a:off x="3713020" y="1644568"/>
              <a:ext cx="2637744" cy="196125"/>
            </a:xfrm>
            <a:prstGeom prst="rect">
              <a:avLst/>
            </a:prstGeom>
          </p:spPr>
        </p:pic>
        <p:pic>
          <p:nvPicPr>
            <p:cNvPr id="5" name="Bildobjekt 4"/>
            <p:cNvPicPr>
              <a:picLocks noChangeAspect="1"/>
            </p:cNvPicPr>
            <p:nvPr/>
          </p:nvPicPr>
          <p:blipFill>
            <a:blip r:embed="R8040c4e29c3a4463"/>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Föräldrakooperativet Barnviken Sjöhästen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6.7</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6.7</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Föräldrarkooperativet sjöhästen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6.7</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6.7</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b4146bfe89a34bb5"/>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0b9be2e2df664185"/>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Barnviken Sjöhästen</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21</a:t>
              </a:r>
              <a:r>
                <a:rPr lang="en-GB" sz="1050" spc="50" noProof="1">
                  <a:solidFill>
                    <a:schemeClr val="tx1">
                      <a:lumMod val="249351"/>
                    </a:schemeClr>
                  </a:solidFill>
                </a:rPr>
                <a:t> möjliga, alltså </a:t>
              </a:r>
              <a:r>
                <a:rPr lang="en-GB" sz="1050" spc="50" noProof="1">
                  <a:solidFill>
                    <a:schemeClr val="tx1">
                      <a:lumMod val="249351"/>
                    </a:schemeClr>
                  </a:solidFill>
                </a:rPr>
                <a:t>52.4%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e80fb741d10c4be2"/>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a1dea98ab78f4a6f"/>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d34c589a01b64591"/>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Föräldrakooperativet Barnviken Sjöhästen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2017-02-07T12:37:12.699Z</dcterms:created>
  <dcterms:modified xsi:type="dcterms:W3CDTF">2017-02-07T12:37:12.699Z</dcterms:modified>
</cp:coreProperties>
</file>